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037" r:id="rId3"/>
    <p:sldId id="1016" r:id="rId4"/>
    <p:sldId id="1039" r:id="rId5"/>
    <p:sldId id="1038" r:id="rId6"/>
    <p:sldId id="1017" r:id="rId7"/>
    <p:sldId id="1018" r:id="rId8"/>
    <p:sldId id="1019" r:id="rId9"/>
    <p:sldId id="1020" r:id="rId10"/>
    <p:sldId id="1021" r:id="rId11"/>
    <p:sldId id="1022" r:id="rId12"/>
    <p:sldId id="1040" r:id="rId13"/>
    <p:sldId id="1023" r:id="rId14"/>
    <p:sldId id="1041" r:id="rId15"/>
    <p:sldId id="1025" r:id="rId16"/>
    <p:sldId id="1026" r:id="rId17"/>
    <p:sldId id="1042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>
        <p:scale>
          <a:sx n="100" d="100"/>
          <a:sy n="100" d="100"/>
        </p:scale>
        <p:origin x="912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大单元项目式学习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latin typeface="+mn-ea"/>
                <a:ea typeface="+mn-ea"/>
                <a:cs typeface="Times New Roman" panose="02020603050405020304" pitchFamily="18" charset="0"/>
              </a:rPr>
              <a:t>（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latin typeface="+mn-ea"/>
                <a:ea typeface="+mn-ea"/>
                <a:cs typeface="Times New Roman" panose="02020603050405020304" pitchFamily="18" charset="0"/>
              </a:rPr>
              <a:t>）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探秘哈尔滨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——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解锁冰雪之都的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N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种精彩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30" y="1558958"/>
            <a:ext cx="11340000" cy="403028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831510" y="2135022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eat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663158" y="2708798"/>
            <a:ext cx="824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Can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7123"/>
          <a:stretch/>
        </p:blipFill>
        <p:spPr>
          <a:xfrm>
            <a:off x="378868" y="980728"/>
            <a:ext cx="11340000" cy="68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291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b="17189"/>
          <a:stretch/>
        </p:blipFill>
        <p:spPr>
          <a:xfrm>
            <a:off x="334566" y="1124744"/>
            <a:ext cx="11340000" cy="33123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31476" y="17905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4358071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账中明确写着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“Winter is my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最喜欢的季节是冬天，选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16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056" y="1844824"/>
            <a:ext cx="10297144" cy="48238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t="82811"/>
          <a:stretch/>
        </p:blipFill>
        <p:spPr>
          <a:xfrm>
            <a:off x="362952" y="1052736"/>
            <a:ext cx="11340000" cy="687534"/>
          </a:xfrm>
          <a:prstGeom prst="rect">
            <a:avLst/>
          </a:prstGeom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0854" y="2341847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账里提到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“...I can’t make a very nice snowman.”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，说明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不能像其他孩子那样堆出好看的雪人，选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5728" y="11992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265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9521"/>
          <a:stretch/>
        </p:blipFill>
        <p:spPr>
          <a:xfrm>
            <a:off x="478582" y="980728"/>
            <a:ext cx="10657184" cy="2664296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3637991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问路时，他应该使用礼貌的询问方式，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“Excuse me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tell me the way to the museum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是合适的表达，选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0896" y="9807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650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0479" b="23599"/>
          <a:stretch/>
        </p:blipFill>
        <p:spPr>
          <a:xfrm>
            <a:off x="478582" y="980728"/>
            <a:ext cx="10657184" cy="1368152"/>
          </a:xfrm>
          <a:prstGeom prst="rect">
            <a:avLst/>
          </a:prstGeom>
        </p:spPr>
      </p:pic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2269839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女士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指路时说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“Go straight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on,then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 left at the library.”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，全程没有提到其他交通工具，步行去博物馆比较合理，所以选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4606" y="10368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037"/>
          <a:stretch/>
        </p:blipFill>
        <p:spPr>
          <a:xfrm>
            <a:off x="478582" y="3573016"/>
            <a:ext cx="10657184" cy="1317564"/>
          </a:xfrm>
          <a:prstGeom prst="rect">
            <a:avLst/>
          </a:prstGeom>
        </p:spPr>
      </p:pic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486916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给父母拿了一些饮料，是有帮助的，愿意帮忙的，故选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03484" y="36889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364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10" grpId="0" build="p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22" y="908720"/>
            <a:ext cx="11521280" cy="16534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8662" y="2490565"/>
            <a:ext cx="9793088" cy="405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45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638" y="2348880"/>
            <a:ext cx="9793088" cy="39223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7134" y="878183"/>
            <a:ext cx="1790502" cy="147453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70710">
            <a:off x="6485554" y="819554"/>
            <a:ext cx="460053" cy="11595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947006">
            <a:off x="5218965" y="783809"/>
            <a:ext cx="460053" cy="5932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552716">
            <a:off x="5399769" y="1871689"/>
            <a:ext cx="522177" cy="5932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824885">
            <a:off x="5235559" y="2337934"/>
            <a:ext cx="522177" cy="5932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95794">
            <a:off x="5113381" y="1928248"/>
            <a:ext cx="809871" cy="1026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4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9419"/>
            <a:ext cx="11485848" cy="549381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714375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My </a:t>
            </a:r>
            <a:r>
              <a:rPr lang="en-US" altLang="zh-CN" sz="2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 is autumn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714375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It’s 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 and sunny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714375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high-speed train there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I take a plane with my mother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714375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visit the Fragrance </a:t>
            </a:r>
            <a:r>
              <a:rPr lang="en-US" altLang="zh-CN" sz="2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Hill,the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 Palace and the Beijing Zoo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714375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see beautiful red leaves in the Fragrance </a:t>
            </a:r>
            <a:r>
              <a:rPr lang="en-US" altLang="zh-CN" sz="2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Hill,row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boat in the Summer </a:t>
            </a:r>
            <a:r>
              <a:rPr lang="en-US" altLang="zh-CN" sz="2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Palace,and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 </a:t>
            </a:r>
            <a:r>
              <a:rPr lang="en-US" altLang="zh-CN" sz="2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Menglan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sz="2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</a:t>
            </a:r>
            <a:r>
              <a:rPr lang="en-US" altLang="zh-CN" sz="26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 happy in Beijing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714375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Beijing 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give us different experience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与众不同的体验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can have fun there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66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r="18118"/>
          <a:stretch/>
        </p:blipFill>
        <p:spPr>
          <a:xfrm>
            <a:off x="388818" y="1340768"/>
            <a:ext cx="9315899" cy="303346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5566" y="1124744"/>
            <a:ext cx="1656184" cy="5760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9622" y="1340768"/>
            <a:ext cx="1656184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82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b="78265"/>
          <a:stretch/>
        </p:blipFill>
        <p:spPr>
          <a:xfrm>
            <a:off x="334566" y="980729"/>
            <a:ext cx="11521280" cy="1008112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97356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896938" algn="l"/>
                <a:tab pos="5645150" algn="l"/>
                <a:tab pos="9861550" algn="l"/>
              </a:tabLst>
            </a:pP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to Harbin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see the real snow and ice sculptures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雕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塑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sounds great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to know the weather there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the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weather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in Harbin in winter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9693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very cold and snowy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should take warm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clothes,like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thick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coats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厚外套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hats and gloves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手套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359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715963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get there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bit far from our city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715963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about going by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plane,Mum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fast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715963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No,it’s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little expensive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昂贵的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go by train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enjoy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scenery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风景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along the way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715963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Now,we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make a list of things to do in Harbin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715963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know,Dad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play in the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snow,make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snowman and go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skiing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must be a lot of fun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715963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 to help with some chores before we leave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 can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help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clean the house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715963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can clean the car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67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t="26393"/>
          <a:stretch/>
        </p:blipFill>
        <p:spPr>
          <a:xfrm>
            <a:off x="325688" y="980728"/>
            <a:ext cx="11521280" cy="341401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94606" y="92647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88879" y="2119635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4182" y="327728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1729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078" y="1052736"/>
            <a:ext cx="11340000" cy="483110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40354" y="10349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59651" y="34996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595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082" y="1124744"/>
            <a:ext cx="11340000" cy="298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4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57" y="1412776"/>
            <a:ext cx="11340000" cy="510765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53057" y="2772050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season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660369" y="5606996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cold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7123"/>
          <a:stretch/>
        </p:blipFill>
        <p:spPr>
          <a:xfrm>
            <a:off x="358903" y="729248"/>
            <a:ext cx="11340000" cy="68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24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691274"/>
            <a:ext cx="11593288" cy="324989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576104" y="2534631"/>
            <a:ext cx="12971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museum</a:t>
            </a:r>
            <a:endParaRPr lang="zh-CN" altLang="en-US" sz="2400" dirty="0"/>
          </a:p>
        </p:txBody>
      </p:sp>
      <p:sp>
        <p:nvSpPr>
          <p:cNvPr id="4" name="矩形 3"/>
          <p:cNvSpPr/>
          <p:nvPr/>
        </p:nvSpPr>
        <p:spPr>
          <a:xfrm>
            <a:off x="10415686" y="2553371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kind</a:t>
            </a:r>
            <a:endParaRPr lang="zh-CN" altLang="en-US" sz="24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7123"/>
          <a:stretch/>
        </p:blipFill>
        <p:spPr>
          <a:xfrm>
            <a:off x="358903" y="1007746"/>
            <a:ext cx="11340000" cy="68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23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243</Words>
  <Application>Microsoft Office PowerPoint</Application>
  <PresentationFormat>自定义</PresentationFormat>
  <Paragraphs>40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372</cp:revision>
  <dcterms:created xsi:type="dcterms:W3CDTF">2020-11-06T05:24:00Z</dcterms:created>
  <dcterms:modified xsi:type="dcterms:W3CDTF">2025-06-23T06:28:07Z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